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76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1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8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0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85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8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1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26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41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7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4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2A41D-9196-BB4A-8A51-2F86AF39CFEB}" type="datetimeFigureOut">
              <a:rPr lang="en-US" smtClean="0"/>
              <a:t>9/09/13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FAD2F-673E-944D-9640-1ED7EDC6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3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9-09 at 9.49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92" y="1328836"/>
            <a:ext cx="7639351" cy="5529164"/>
          </a:xfrm>
          <a:prstGeom prst="rect">
            <a:avLst/>
          </a:prstGeom>
        </p:spPr>
      </p:pic>
      <p:pic>
        <p:nvPicPr>
          <p:cNvPr id="6" name="Picture 5" descr="Screen Shot 2013-09-09 at 9.50.5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2" y="528055"/>
            <a:ext cx="85852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563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9-09 at 9.51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442" y="0"/>
            <a:ext cx="50895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666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212" y="947892"/>
            <a:ext cx="8587161" cy="4708981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                        </a:t>
            </a:r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BLUE DRESS DAY</a:t>
            </a:r>
          </a:p>
          <a:p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THURSDAY 19 SEPTEMBER</a:t>
            </a:r>
          </a:p>
          <a:p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GOLD COIN </a:t>
            </a:r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6731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</Words>
  <Application>Microsoft Macintosh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2</cp:revision>
  <dcterms:created xsi:type="dcterms:W3CDTF">2013-09-08T23:48:00Z</dcterms:created>
  <dcterms:modified xsi:type="dcterms:W3CDTF">2013-09-09T01:04:07Z</dcterms:modified>
</cp:coreProperties>
</file>